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 Extra Bold" charset="1" panose="020B0906030804020204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Italic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H10UCL-E.mp4" Type="http://schemas.openxmlformats.org/officeDocument/2006/relationships/video"/><Relationship Id="rId4" Target="../media/VAGH10UCL-E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H2FHmHtE.mp4" Type="http://schemas.openxmlformats.org/officeDocument/2006/relationships/video"/><Relationship Id="rId4" Target="../media/VAGH2FHmHtE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GH027VdBE.mp4" Type="http://schemas.openxmlformats.org/officeDocument/2006/relationships/video"/><Relationship Id="rId4" Target="../media/VAGH027VdBE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H1o__1dc.mp4" Type="http://schemas.openxmlformats.org/officeDocument/2006/relationships/video"/><Relationship Id="rId4" Target="../media/VAGH1o__1dc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7170" y="4081614"/>
            <a:ext cx="8786830" cy="123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59"/>
              </a:lnSpc>
              <a:spcBef>
                <a:spcPct val="0"/>
              </a:spcBef>
            </a:pPr>
            <a:r>
              <a:rPr lang="en-US" sz="72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3D Endless Runner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665656" y="2572935"/>
            <a:ext cx="8963108" cy="5141130"/>
            <a:chOff x="0" y="0"/>
            <a:chExt cx="7981950" cy="4578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2220" r="0" b="-222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034806" y="6032695"/>
            <a:ext cx="5026391" cy="55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  <a:spcBef>
                <a:spcPct val="0"/>
              </a:spcBef>
            </a:pPr>
            <a:r>
              <a:rPr lang="en-US" sz="3053" spc="-6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19521432 - Phạm Đức Duy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5626" y="785539"/>
            <a:ext cx="10487432" cy="123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1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9170.0000" end="-3.1650"/>
                </p14:media>
              </p:ext>
            </p:extLst>
          </p:nvPr>
        </p:nvPicPr>
        <p:blipFill>
          <a:blip r:embed="rId2"/>
          <a:srcRect l="28700" t="12054" r="29463" b="5731"/>
          <a:stretch>
            <a:fillRect/>
          </a:stretch>
        </p:blipFill>
        <p:spPr>
          <a:xfrm flipH="false" flipV="false" rot="0">
            <a:off x="11129479" y="1760571"/>
            <a:ext cx="6480922" cy="676585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2703281"/>
            <a:ext cx="9887942" cy="736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Objects has 2 type: </a:t>
            </a:r>
            <a:r>
              <a:rPr lang="en-US" b="true" sz="354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bonus</a:t>
            </a: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b="true" sz="354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obstacle.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681487"/>
            <a:ext cx="9887942" cy="14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Objects are initialized randomly with a certain number.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69710"/>
            <a:ext cx="9887942" cy="226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When the objects move past or character gains the bonuses, relocate them to new positions on the plane.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232627"/>
            <a:ext cx="9887942" cy="14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Objects are shifted as the same speed and direction as the plane’s texture.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5626" y="785539"/>
            <a:ext cx="9801624" cy="123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1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Collision Detection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3137160"/>
            <a:ext cx="16230600" cy="14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THREE.Box3 to represent axis-aligned bounding box (AABB) for character and objects.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366257"/>
            <a:ext cx="16230600" cy="149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character collides with objects when character’s bounding box intersects with objects’ bounding box.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5626" y="785539"/>
            <a:ext cx="6230696" cy="123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1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Other works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8330.0000" end="5831.9660"/>
                </p14:media>
              </p:ext>
            </p:extLst>
          </p:nvPr>
        </p:nvPicPr>
        <p:blipFill>
          <a:blip r:embed="rId2"/>
          <a:srcRect l="32280" t="10424" r="30621" b="0"/>
          <a:stretch>
            <a:fillRect/>
          </a:stretch>
        </p:blipFill>
        <p:spPr>
          <a:xfrm flipH="false" flipV="false" rot="0">
            <a:off x="11985678" y="1386705"/>
            <a:ext cx="5857478" cy="7513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name="TextBox 10" id="10"/>
          <p:cNvSpPr txBox="true"/>
          <p:nvPr/>
        </p:nvSpPr>
        <p:spPr>
          <a:xfrm rot="0">
            <a:off x="603026" y="2731466"/>
            <a:ext cx="11169815" cy="530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 cube texture to scene’s background.</a:t>
            </a:r>
          </a:p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 some texture to objects.</a:t>
            </a:r>
          </a:p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some animations for objects.</a:t>
            </a:r>
          </a:p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lights.</a:t>
            </a:r>
          </a:p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 shadow effect.</a:t>
            </a:r>
          </a:p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score system.</a:t>
            </a:r>
          </a:p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14" t="0" r="-667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61529" y="2384771"/>
            <a:ext cx="12164941" cy="4412223"/>
            <a:chOff x="0" y="0"/>
            <a:chExt cx="3203935" cy="1162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80824" y="3637476"/>
            <a:ext cx="10326353" cy="171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75"/>
              </a:lnSpc>
              <a:spcBef>
                <a:spcPct val="0"/>
              </a:spcBef>
            </a:pPr>
            <a:r>
              <a:rPr lang="en-US" sz="10053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Future Work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49275" y="895350"/>
            <a:ext cx="6656370" cy="123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1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Future Work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05206" y="2501341"/>
            <a:ext cx="6650506" cy="5647357"/>
          </a:xfrm>
          <a:custGeom>
            <a:avLst/>
            <a:gdLst/>
            <a:ahLst/>
            <a:cxnLst/>
            <a:rect r="r" b="b" t="t" l="l"/>
            <a:pathLst>
              <a:path h="5647357" w="6650506">
                <a:moveTo>
                  <a:pt x="0" y="0"/>
                </a:moveTo>
                <a:lnTo>
                  <a:pt x="6650506" y="0"/>
                </a:lnTo>
                <a:lnTo>
                  <a:pt x="6650506" y="5647356"/>
                </a:lnTo>
                <a:lnTo>
                  <a:pt x="0" y="5647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4918" y="2825077"/>
            <a:ext cx="11169815" cy="502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3176" indent="-436588" lvl="1">
              <a:lnSpc>
                <a:spcPts val="8088"/>
              </a:lnSpc>
              <a:buFont typeface="Arial"/>
              <a:buChar char="•"/>
            </a:pPr>
            <a:r>
              <a:rPr lang="en-US" sz="40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 game’s performance.</a:t>
            </a:r>
          </a:p>
          <a:p>
            <a:pPr algn="l" marL="873176" indent="-436588" lvl="1">
              <a:lnSpc>
                <a:spcPts val="8088"/>
              </a:lnSpc>
              <a:buFont typeface="Arial"/>
              <a:buChar char="•"/>
            </a:pPr>
            <a:r>
              <a:rPr lang="en-US" sz="40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more objects as special items.</a:t>
            </a:r>
          </a:p>
          <a:p>
            <a:pPr algn="l" marL="873176" indent="-436588" lvl="1">
              <a:lnSpc>
                <a:spcPts val="8088"/>
              </a:lnSpc>
              <a:buFont typeface="Arial"/>
              <a:buChar char="•"/>
            </a:pPr>
            <a:r>
              <a:rPr lang="en-US" sz="40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some characters.</a:t>
            </a:r>
          </a:p>
          <a:p>
            <a:pPr algn="l" marL="873176" indent="-436588" lvl="1">
              <a:lnSpc>
                <a:spcPts val="8088"/>
              </a:lnSpc>
              <a:buFont typeface="Arial"/>
              <a:buChar char="•"/>
            </a:pPr>
            <a:r>
              <a:rPr lang="en-US" sz="40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more animations for character.</a:t>
            </a:r>
          </a:p>
          <a:p>
            <a:pPr algn="l" marL="873176" indent="-436588" lvl="1">
              <a:lnSpc>
                <a:spcPts val="8088"/>
              </a:lnSpc>
              <a:buFont typeface="Arial"/>
              <a:buChar char="•"/>
            </a:pPr>
            <a:r>
              <a:rPr lang="en-US" sz="40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14" t="0" r="-667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61529" y="2384771"/>
            <a:ext cx="12164941" cy="4412223"/>
            <a:chOff x="0" y="0"/>
            <a:chExt cx="3203935" cy="1162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80824" y="3637476"/>
            <a:ext cx="10326353" cy="171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75"/>
              </a:lnSpc>
              <a:spcBef>
                <a:spcPct val="0"/>
              </a:spcBef>
            </a:pPr>
            <a:r>
              <a:rPr lang="en-US" sz="10053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Demo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58232" y="3691401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76398" y="1470862"/>
            <a:ext cx="3334116" cy="7345276"/>
          </a:xfrm>
          <a:custGeom>
            <a:avLst/>
            <a:gdLst/>
            <a:ahLst/>
            <a:cxnLst/>
            <a:rect r="r" b="b" t="t" l="l"/>
            <a:pathLst>
              <a:path h="7345276" w="3334116">
                <a:moveTo>
                  <a:pt x="0" y="0"/>
                </a:moveTo>
                <a:lnTo>
                  <a:pt x="3334116" y="0"/>
                </a:lnTo>
                <a:lnTo>
                  <a:pt x="3334116" y="7345276"/>
                </a:lnTo>
                <a:lnTo>
                  <a:pt x="0" y="7345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33963" y="6298733"/>
            <a:ext cx="2943735" cy="3609788"/>
          </a:xfrm>
          <a:custGeom>
            <a:avLst/>
            <a:gdLst/>
            <a:ahLst/>
            <a:cxnLst/>
            <a:rect r="r" b="b" t="t" l="l"/>
            <a:pathLst>
              <a:path h="3609788" w="2943735">
                <a:moveTo>
                  <a:pt x="0" y="0"/>
                </a:moveTo>
                <a:lnTo>
                  <a:pt x="2943735" y="0"/>
                </a:lnTo>
                <a:lnTo>
                  <a:pt x="2943735" y="3609787"/>
                </a:lnTo>
                <a:lnTo>
                  <a:pt x="0" y="3609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2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4466" y="194059"/>
            <a:ext cx="4226424" cy="3415729"/>
          </a:xfrm>
          <a:custGeom>
            <a:avLst/>
            <a:gdLst/>
            <a:ahLst/>
            <a:cxnLst/>
            <a:rect r="r" b="b" t="t" l="l"/>
            <a:pathLst>
              <a:path h="3415729" w="4226424">
                <a:moveTo>
                  <a:pt x="0" y="0"/>
                </a:moveTo>
                <a:lnTo>
                  <a:pt x="4226424" y="0"/>
                </a:lnTo>
                <a:lnTo>
                  <a:pt x="4226424" y="3415729"/>
                </a:lnTo>
                <a:lnTo>
                  <a:pt x="0" y="34157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1821906" y="3689154"/>
            <a:ext cx="813647" cy="721927"/>
          </a:xfrm>
          <a:custGeom>
            <a:avLst/>
            <a:gdLst/>
            <a:ahLst/>
            <a:cxnLst/>
            <a:rect r="r" b="b" t="t" l="l"/>
            <a:pathLst>
              <a:path h="721927" w="813647">
                <a:moveTo>
                  <a:pt x="0" y="0"/>
                </a:moveTo>
                <a:lnTo>
                  <a:pt x="813646" y="0"/>
                </a:lnTo>
                <a:lnTo>
                  <a:pt x="813646" y="721927"/>
                </a:lnTo>
                <a:lnTo>
                  <a:pt x="0" y="72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6353" y="447246"/>
            <a:ext cx="6562924" cy="9392508"/>
          </a:xfrm>
          <a:custGeom>
            <a:avLst/>
            <a:gdLst/>
            <a:ahLst/>
            <a:cxnLst/>
            <a:rect r="r" b="b" t="t" l="l"/>
            <a:pathLst>
              <a:path h="9392508" w="6562924">
                <a:moveTo>
                  <a:pt x="0" y="0"/>
                </a:moveTo>
                <a:lnTo>
                  <a:pt x="6562923" y="0"/>
                </a:lnTo>
                <a:lnTo>
                  <a:pt x="6562923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906" t="0" r="-1025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67766" y="1641132"/>
            <a:ext cx="8462940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Table of contents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9497" y="3625143"/>
            <a:ext cx="4813555" cy="65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5"/>
              </a:lnSpc>
              <a:spcBef>
                <a:spcPct val="0"/>
              </a:spcBef>
            </a:pPr>
            <a:r>
              <a:rPr lang="en-US" sz="3653" spc="-7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Gameplay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09497" y="4818215"/>
            <a:ext cx="5985912" cy="65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5"/>
              </a:lnSpc>
              <a:spcBef>
                <a:spcPct val="0"/>
              </a:spcBef>
            </a:pPr>
            <a:r>
              <a:rPr lang="en-US" sz="3653" spc="-7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Developed Functionalites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09497" y="6015514"/>
            <a:ext cx="4397771" cy="65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5"/>
              </a:lnSpc>
              <a:spcBef>
                <a:spcPct val="0"/>
              </a:spcBef>
            </a:pPr>
            <a:r>
              <a:rPr lang="en-US" sz="3653" spc="-7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Future Work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09497" y="7266258"/>
            <a:ext cx="4579735" cy="65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5"/>
              </a:lnSpc>
              <a:spcBef>
                <a:spcPct val="0"/>
              </a:spcBef>
            </a:pPr>
            <a:r>
              <a:rPr lang="en-US" sz="3653" spc="-73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400000">
            <a:off x="1821906" y="4900600"/>
            <a:ext cx="813647" cy="721927"/>
          </a:xfrm>
          <a:custGeom>
            <a:avLst/>
            <a:gdLst/>
            <a:ahLst/>
            <a:cxnLst/>
            <a:rect r="r" b="b" t="t" l="l"/>
            <a:pathLst>
              <a:path h="721927" w="813647">
                <a:moveTo>
                  <a:pt x="0" y="0"/>
                </a:moveTo>
                <a:lnTo>
                  <a:pt x="813646" y="0"/>
                </a:lnTo>
                <a:lnTo>
                  <a:pt x="813646" y="721927"/>
                </a:lnTo>
                <a:lnTo>
                  <a:pt x="0" y="72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821906" y="6036774"/>
            <a:ext cx="813647" cy="721927"/>
          </a:xfrm>
          <a:custGeom>
            <a:avLst/>
            <a:gdLst/>
            <a:ahLst/>
            <a:cxnLst/>
            <a:rect r="r" b="b" t="t" l="l"/>
            <a:pathLst>
              <a:path h="721927" w="813647">
                <a:moveTo>
                  <a:pt x="0" y="0"/>
                </a:moveTo>
                <a:lnTo>
                  <a:pt x="813646" y="0"/>
                </a:lnTo>
                <a:lnTo>
                  <a:pt x="813646" y="721927"/>
                </a:lnTo>
                <a:lnTo>
                  <a:pt x="0" y="72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1821906" y="7287518"/>
            <a:ext cx="813647" cy="721927"/>
          </a:xfrm>
          <a:custGeom>
            <a:avLst/>
            <a:gdLst/>
            <a:ahLst/>
            <a:cxnLst/>
            <a:rect r="r" b="b" t="t" l="l"/>
            <a:pathLst>
              <a:path h="721927" w="813647">
                <a:moveTo>
                  <a:pt x="0" y="0"/>
                </a:moveTo>
                <a:lnTo>
                  <a:pt x="813646" y="0"/>
                </a:lnTo>
                <a:lnTo>
                  <a:pt x="813646" y="721927"/>
                </a:lnTo>
                <a:lnTo>
                  <a:pt x="0" y="72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14" t="0" r="-667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61529" y="2384771"/>
            <a:ext cx="12164941" cy="4412223"/>
            <a:chOff x="0" y="0"/>
            <a:chExt cx="3203935" cy="1162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80824" y="2746889"/>
            <a:ext cx="10326353" cy="349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75"/>
              </a:lnSpc>
              <a:spcBef>
                <a:spcPct val="0"/>
              </a:spcBef>
            </a:pPr>
            <a:r>
              <a:rPr lang="en-US" sz="10053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Gameplay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6572" y="872413"/>
            <a:ext cx="8288118" cy="97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sz="564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Gameplay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081213" y="4027641"/>
            <a:ext cx="5245875" cy="3913357"/>
          </a:xfrm>
          <a:custGeom>
            <a:avLst/>
            <a:gdLst/>
            <a:ahLst/>
            <a:cxnLst/>
            <a:rect r="r" b="b" t="t" l="l"/>
            <a:pathLst>
              <a:path h="3913357" w="5245875">
                <a:moveTo>
                  <a:pt x="0" y="0"/>
                </a:moveTo>
                <a:lnTo>
                  <a:pt x="5245875" y="0"/>
                </a:lnTo>
                <a:lnTo>
                  <a:pt x="5245875" y="3913358"/>
                </a:lnTo>
                <a:lnTo>
                  <a:pt x="0" y="3913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85" t="-24172" r="-16228" b="-1933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02910" y="2815459"/>
            <a:ext cx="3202480" cy="101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>
                <a:solidFill>
                  <a:srgbClr val="00569E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50539" y="2815459"/>
            <a:ext cx="3705707" cy="101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  <a:r>
              <a:rPr lang="en-US" b="true" sz="5644">
                <a:solidFill>
                  <a:srgbClr val="00569E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3117" y="4097931"/>
            <a:ext cx="7820551" cy="223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Avoiding obstacles and collecting coins to reach a high score.</a:t>
            </a:r>
          </a:p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66541" y="7845749"/>
            <a:ext cx="9518149" cy="160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control a constantly running character.</a:t>
            </a:r>
          </a:p>
          <a:p>
            <a:pPr algn="l" marL="0" indent="0" lvl="0">
              <a:lnSpc>
                <a:spcPts val="79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14" t="0" r="-667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61529" y="2384771"/>
            <a:ext cx="12164941" cy="4412223"/>
            <a:chOff x="0" y="0"/>
            <a:chExt cx="3203935" cy="11620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3935" cy="1162067"/>
            </a:xfrm>
            <a:custGeom>
              <a:avLst/>
              <a:gdLst/>
              <a:ahLst/>
              <a:cxnLst/>
              <a:rect r="r" b="b" t="t" l="l"/>
              <a:pathLst>
                <a:path h="1162067" w="3203935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80824" y="2746889"/>
            <a:ext cx="10326353" cy="349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075"/>
              </a:lnSpc>
              <a:spcBef>
                <a:spcPct val="0"/>
              </a:spcBef>
            </a:pPr>
            <a:r>
              <a:rPr lang="en-US" sz="10053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Developed Functionalities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080" y="732517"/>
            <a:ext cx="15169841" cy="123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1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Character &amp; State Management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45557" y="3244102"/>
            <a:ext cx="15613743" cy="63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b="true" sz="354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Character: </a:t>
            </a: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3D model downloaded from Sketchfab.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5557" y="4648181"/>
            <a:ext cx="15613743" cy="3553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3544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State Management:</a:t>
            </a:r>
          </a:p>
          <a:p>
            <a:pPr algn="l" marL="765228" indent="-382614" lvl="1">
              <a:lnSpc>
                <a:spcPts val="5670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Extract and turn model’s animations into states.</a:t>
            </a:r>
          </a:p>
          <a:p>
            <a:pPr algn="l" marL="765228" indent="-382614" lvl="1">
              <a:lnSpc>
                <a:spcPts val="5670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event listeners to listen to keyboard inputs.</a:t>
            </a:r>
          </a:p>
          <a:p>
            <a:pPr algn="l" marL="765228" indent="-382614" lvl="1">
              <a:lnSpc>
                <a:spcPts val="5670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 FSM (Finite-state machine) to manage states and transitions (the change from one state to another).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080" y="732517"/>
            <a:ext cx="15169841" cy="123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1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Character &amp; State Management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029732" y="4030395"/>
            <a:ext cx="6818103" cy="4633765"/>
          </a:xfrm>
          <a:custGeom>
            <a:avLst/>
            <a:gdLst/>
            <a:ahLst/>
            <a:cxnLst/>
            <a:rect r="r" b="b" t="t" l="l"/>
            <a:pathLst>
              <a:path h="4633765" w="6818103">
                <a:moveTo>
                  <a:pt x="0" y="0"/>
                </a:moveTo>
                <a:lnTo>
                  <a:pt x="6818103" y="0"/>
                </a:lnTo>
                <a:lnTo>
                  <a:pt x="6818103" y="4633765"/>
                </a:lnTo>
                <a:lnTo>
                  <a:pt x="0" y="4633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7129" y="2701432"/>
            <a:ext cx="15613743" cy="63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b="true" sz="354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</a:t>
            </a:r>
            <a:r>
              <a:rPr lang="en-US" b="true" sz="354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FSM to manage 2 states called “Run” and “Jump”.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9611" y="4225269"/>
            <a:ext cx="10198230" cy="111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871" indent="-339435" lvl="1">
              <a:lnSpc>
                <a:spcPts val="4402"/>
              </a:lnSpc>
              <a:buFont typeface="Arial"/>
              <a:buChar char="•"/>
            </a:pPr>
            <a:r>
              <a:rPr lang="en-US" sz="31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‘Run’ state, pressing ‘Up Arrow’ key will shift state from ‘Run’ to ‘Jump’.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611" y="5869369"/>
            <a:ext cx="10198230" cy="166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871" indent="-339435" lvl="1">
              <a:lnSpc>
                <a:spcPts val="4402"/>
              </a:lnSpc>
              <a:buFont typeface="Arial"/>
              <a:buChar char="•"/>
            </a:pPr>
            <a:r>
              <a:rPr lang="en-US" sz="31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 ‘Jump’ state, pressing ‘Up Arrow’ key will have no effect. Instead, when the jump animation ends, it will automatically return to ‘Run’ state.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611" y="8065918"/>
            <a:ext cx="10198230" cy="111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871" indent="-339435" lvl="1">
              <a:lnSpc>
                <a:spcPts val="4402"/>
              </a:lnSpc>
              <a:buFont typeface="Arial"/>
              <a:buChar char="•"/>
            </a:pPr>
            <a:r>
              <a:rPr lang="en-US" sz="31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FSM allows to execute some optional functions in-between transitions.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18028" y="8990576"/>
            <a:ext cx="2441512" cy="45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544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State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080" y="732517"/>
            <a:ext cx="15169841" cy="123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1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Character &amp; State Management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5220.0000" end="-3.4660"/>
                </p14:media>
              </p:ext>
            </p:extLst>
          </p:nvPr>
        </p:nvPicPr>
        <p:blipFill>
          <a:blip r:embed="rId2"/>
          <a:srcRect l="31905" t="11203" r="32516" b="36789"/>
          <a:stretch>
            <a:fillRect/>
          </a:stretch>
        </p:blipFill>
        <p:spPr>
          <a:xfrm flipH="false" flipV="false" rot="0">
            <a:off x="10408584" y="3508874"/>
            <a:ext cx="5928939" cy="460424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19175" y="4596024"/>
            <a:ext cx="7927971" cy="189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228" indent="-382614" lvl="1">
              <a:lnSpc>
                <a:spcPts val="4962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Default: ‘Run’ state.</a:t>
            </a:r>
          </a:p>
          <a:p>
            <a:pPr algn="l" marL="765228" indent="-382614" lvl="1">
              <a:lnSpc>
                <a:spcPts val="4962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Press ‘Up Arrow’</a:t>
            </a: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‘Jump’ state.</a:t>
            </a:r>
          </a:p>
          <a:p>
            <a:pPr algn="l" marL="765228" indent="-382614" lvl="1">
              <a:lnSpc>
                <a:spcPts val="4962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Press ‘Down Arrow’: ‘Ball’ state.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7576" y="8360878"/>
            <a:ext cx="16228605" cy="63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3544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In ‘Run state’ can press ‘Left Arrow’ or ‘Right Arrow’ to move left or right.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679896"/>
            <a:ext cx="15534084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Developed States</a:t>
            </a:r>
            <a:r>
              <a:rPr lang="en-US" sz="3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3 states corresponding to 3 animations of model.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5626" y="785539"/>
            <a:ext cx="10487432" cy="123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41"/>
              </a:lnSpc>
              <a:spcBef>
                <a:spcPct val="0"/>
              </a:spcBef>
            </a:pPr>
            <a:r>
              <a:rPr lang="en-US" sz="724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Infinite Moving Plane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590.0000" end="4401.0670"/>
                </p14:media>
              </p:ext>
            </p:extLst>
          </p:nvPr>
        </p:nvPicPr>
        <p:blipFill>
          <a:blip r:embed="rId2"/>
          <a:srcRect l="24025" t="22981" r="25918" b="16775"/>
          <a:stretch>
            <a:fillRect/>
          </a:stretch>
        </p:blipFill>
        <p:spPr>
          <a:xfrm flipH="false" flipV="false" rot="0">
            <a:off x="10137238" y="3319346"/>
            <a:ext cx="7784911" cy="497735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20242" y="3872532"/>
            <a:ext cx="9604160" cy="226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228" indent="-382614" lvl="1">
              <a:lnSpc>
                <a:spcPts val="6025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Apply texture mapping to a plane and shift the texture continuously in vertical direction.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5626" y="2304473"/>
            <a:ext cx="15613743" cy="63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b="true" sz="354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simulate ‘character is running on the infinite plane’: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242" y="6419239"/>
            <a:ext cx="9604160" cy="126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4286" indent="-382143" lvl="1">
              <a:lnSpc>
                <a:spcPts val="4956"/>
              </a:lnSpc>
              <a:buFont typeface="Arial"/>
              <a:buChar char="•"/>
            </a:pPr>
            <a:r>
              <a:rPr lang="en-US" sz="35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Character will stay still at the initialized position (0, 0, 0) and plays animations.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DAGHzaEGoFM</dc:identifier>
  <dcterms:modified xsi:type="dcterms:W3CDTF">2011-08-01T06:04:30Z</dcterms:modified>
  <cp:revision>1</cp:revision>
  <dc:title>3D Endless Runner</dc:title>
</cp:coreProperties>
</file>